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438912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4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2688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9" autoAdjust="0"/>
    <p:restoredTop sz="94706" autoAdjust="0"/>
  </p:normalViewPr>
  <p:slideViewPr>
    <p:cSldViewPr snapToGrid="0" snapToObjects="1" showGuides="1">
      <p:cViewPr varScale="1">
        <p:scale>
          <a:sx n="17" d="100"/>
          <a:sy n="17" d="100"/>
        </p:scale>
        <p:origin x="2778" y="126"/>
      </p:cViewPr>
      <p:guideLst>
        <p:guide orient="horz" pos="4424"/>
        <p:guide orient="horz" pos="384"/>
        <p:guide orient="horz" pos="26880"/>
        <p:guide orient="horz"/>
        <p:guide pos="581"/>
        <p:guide pos="271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15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7834424"/>
            <a:ext cx="2073006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7020986"/>
            <a:ext cx="20713697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8950018"/>
            <a:ext cx="2071875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2258339" y="7020986"/>
            <a:ext cx="207134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2258339" y="7834424"/>
            <a:ext cx="2071342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2258339" y="18973168"/>
            <a:ext cx="2070773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2250400" y="19786603"/>
            <a:ext cx="20715677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2274396" y="34239202"/>
            <a:ext cx="20697372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2258339" y="35073145"/>
            <a:ext cx="2070773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9" y="19821103"/>
            <a:ext cx="207318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164550" y="2631365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21164549" y="21939475"/>
            <a:ext cx="2082577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8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7777274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7020986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23826027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22990632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8176914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7431210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7787858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5866" y="7020986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2" y="7020986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2" y="7777274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2" y="229478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1" y="2370410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2" y="3423920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3" y="3499549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050250" y="26199352"/>
            <a:ext cx="13569696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91672" y="31190453"/>
            <a:ext cx="10407314" cy="84914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7392650" y="21990500"/>
            <a:ext cx="1356969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7834424"/>
            <a:ext cx="10056813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7020986"/>
            <a:ext cx="10048875" cy="800211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9720644"/>
            <a:ext cx="1005840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8950018"/>
            <a:ext cx="10050462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7823840"/>
            <a:ext cx="2072004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7020986"/>
            <a:ext cx="20720050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8913097"/>
            <a:ext cx="20720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8099662"/>
            <a:ext cx="20720050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7020986"/>
            <a:ext cx="1004701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7834424"/>
            <a:ext cx="1004701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9030318"/>
            <a:ext cx="10047018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83489" y="19843753"/>
            <a:ext cx="9974098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34226502"/>
            <a:ext cx="10047018" cy="1415764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35649083"/>
            <a:ext cx="10052050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2168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90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829300" y="4702646"/>
            <a:ext cx="32232600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91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829300" y="2850986"/>
            <a:ext cx="32232600" cy="18516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92" name="Text Placeholder 76"/>
          <p:cNvSpPr>
            <a:spLocks noGrp="1"/>
          </p:cNvSpPr>
          <p:nvPr>
            <p:ph type="body" sz="quarter" idx="178" hasCustomPrompt="1"/>
          </p:nvPr>
        </p:nvSpPr>
        <p:spPr>
          <a:xfrm>
            <a:off x="5829300" y="584363"/>
            <a:ext cx="32232600" cy="226662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 b="1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79" hasCustomPrompt="1"/>
          </p:nvPr>
        </p:nvSpPr>
        <p:spPr>
          <a:xfrm>
            <a:off x="904189" y="1689100"/>
            <a:ext cx="4419600" cy="33528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4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21164550" y="28428202"/>
            <a:ext cx="20825779" cy="89253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61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62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63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64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5944850" y="32804099"/>
            <a:ext cx="9617542" cy="773502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65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66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67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68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69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0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1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4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5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6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7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7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21164550" y="23425375"/>
            <a:ext cx="20806729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80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81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82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83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84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85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88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89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190" hasCustomPrompt="1"/>
          </p:nvPr>
        </p:nvSpPr>
        <p:spPr>
          <a:xfrm>
            <a:off x="-15982950" y="27266152"/>
            <a:ext cx="10049256" cy="731520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8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91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92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93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94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95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96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97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198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99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200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201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202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203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204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205" hasCustomPrompt="1"/>
          </p:nvPr>
        </p:nvSpPr>
        <p:spPr>
          <a:xfrm>
            <a:off x="-15982950" y="22091875"/>
            <a:ext cx="10049256" cy="800211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4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134780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>
                <a:latin typeface="Trebuchet MS" pitchFamily="34" charset="0"/>
              </a:rPr>
            </a:br>
            <a:r>
              <a:rPr lang="en-US" sz="4400" baseline="0" dirty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Go to the </a:t>
            </a:r>
            <a:r>
              <a:rPr lang="en-US" sz="44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>
                <a:latin typeface="Trebuchet MS" pitchFamily="34" charset="0"/>
              </a:rPr>
            </a:br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This template has four </a:t>
            </a:r>
            <a:r>
              <a:rPr lang="en-US" sz="4400" baseline="0" dirty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click on LAYOUT to see </a:t>
            </a:r>
            <a:r>
              <a:rPr lang="en-US" sz="4400" baseline="0" dirty="0" err="1">
                <a:latin typeface="Trebuchet MS" pitchFamily="34" charset="0"/>
              </a:rPr>
              <a:t>thelayout</a:t>
            </a:r>
            <a:r>
              <a:rPr lang="en-US" sz="4400" baseline="0" dirty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TEXT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PHOTOS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>
                <a:latin typeface="Trebuchet MS" pitchFamily="34" charset="0"/>
              </a:rPr>
              <a:t>first</a:t>
            </a:r>
            <a:r>
              <a:rPr lang="en-US" sz="44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TABLES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765639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2007 template produces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a 48”x48” professional  poster</a:t>
            </a:r>
            <a:r>
              <a:rPr lang="en-US" sz="4400">
                <a:latin typeface="Trebuchet MS" pitchFamily="34" charset="0"/>
              </a:rPr>
              <a:t>. You</a:t>
            </a:r>
            <a:r>
              <a:rPr lang="en-US" sz="4400" baseline="0">
                <a:latin typeface="Trebuchet MS" pitchFamily="34" charset="0"/>
              </a:rPr>
              <a:t> can u</a:t>
            </a:r>
            <a:r>
              <a:rPr lang="en-US" sz="4400">
                <a:latin typeface="Trebuchet MS" pitchFamily="34" charset="0"/>
              </a:rPr>
              <a:t>se</a:t>
            </a:r>
            <a:r>
              <a:rPr lang="en-US" sz="4400" baseline="0">
                <a:latin typeface="Trebuchet MS" pitchFamily="34" charset="0"/>
              </a:rPr>
              <a:t> it to create your research poster and </a:t>
            </a:r>
            <a:r>
              <a:rPr lang="en-US" sz="4400">
                <a:latin typeface="Trebuchet MS" pitchFamily="34" charset="0"/>
              </a:rPr>
              <a:t>save valuable time placing titles, subtitles,</a:t>
            </a:r>
            <a:r>
              <a:rPr lang="en-US" sz="4400" baseline="0">
                <a:latin typeface="Trebuchet MS" pitchFamily="34" charset="0"/>
              </a:rPr>
              <a:t> text, and graphics</a:t>
            </a:r>
            <a:r>
              <a:rPr lang="en-US" sz="4400">
                <a:latin typeface="Trebuchet MS" pitchFamily="34" charset="0"/>
              </a:rPr>
              <a:t>. </a:t>
            </a:r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To view our template tutorials, go online to </a:t>
            </a: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>
                <a:latin typeface="Trebuchet MS" pitchFamily="34" charset="0"/>
              </a:rPr>
              <a:t>and click on </a:t>
            </a: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When</a:t>
            </a:r>
            <a:r>
              <a:rPr lang="en-US" sz="4400" baseline="0" dirty="0">
                <a:latin typeface="Trebuchet MS" pitchFamily="34" charset="0"/>
              </a:rPr>
              <a:t> you are ready to</a:t>
            </a:r>
            <a:r>
              <a:rPr lang="en-US" sz="4400" dirty="0">
                <a:latin typeface="Trebuchet MS" pitchFamily="34" charset="0"/>
              </a:rPr>
              <a:t> </a:t>
            </a:r>
            <a:r>
              <a:rPr lang="en-US" sz="4400" baseline="0" dirty="0">
                <a:latin typeface="Trebuchet MS" pitchFamily="34" charset="0"/>
              </a:rPr>
              <a:t> print your poster</a:t>
            </a:r>
            <a:r>
              <a:rPr lang="en-US" sz="4400" dirty="0">
                <a:latin typeface="Trebuchet MS" pitchFamily="34" charset="0"/>
              </a:rPr>
              <a:t>,</a:t>
            </a:r>
            <a:r>
              <a:rPr lang="en-US" sz="4400" baseline="0" dirty="0">
                <a:latin typeface="Trebuchet MS" pitchFamily="34" charset="0"/>
              </a:rPr>
              <a:t> go online to</a:t>
            </a:r>
            <a:r>
              <a:rPr lang="en-US" sz="4800" baseline="0" dirty="0">
                <a:latin typeface="Trebuchet MS" pitchFamily="34" charset="0"/>
              </a:rPr>
              <a:t>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4400" dirty="0">
                <a:latin typeface="Trebuchet MS" pitchFamily="34" charset="0"/>
              </a:rPr>
            </a:br>
            <a:endParaRPr lang="en-US" sz="4400" dirty="0">
              <a:latin typeface="Trebuchet MS" pitchFamily="34" charset="0"/>
            </a:endParaRPr>
          </a:p>
          <a:p>
            <a:pPr algn="l" defTabSz="3765639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>
                <a:latin typeface="Trebuchet MS" pitchFamily="34" charset="0"/>
              </a:rPr>
              <a:t> </a:t>
            </a: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Trebuchet MS" pitchFamily="34" charset="0"/>
              </a:rPr>
              <a:t>To</a:t>
            </a:r>
            <a:r>
              <a:rPr lang="en-US" sz="4400" baseline="0" dirty="0">
                <a:latin typeface="Trebuchet MS" pitchFamily="34" charset="0"/>
              </a:rPr>
              <a:t> add text, c</a:t>
            </a:r>
            <a:r>
              <a:rPr lang="en-US" sz="4400" dirty="0">
                <a:latin typeface="Trebuchet MS" pitchFamily="34" charset="0"/>
              </a:rPr>
              <a:t>lick inside</a:t>
            </a:r>
            <a:r>
              <a:rPr lang="en-US" sz="44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>
              <a:latin typeface="Trebuchet MS" pitchFamily="34" charset="0"/>
            </a:endParaRPr>
          </a:p>
          <a:p>
            <a:pPr defTabSz="376563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966915" y="42924872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22338" y="7010400"/>
            <a:ext cx="20718462" cy="35661600"/>
          </a:xfrm>
          <a:prstGeom prst="roundRect">
            <a:avLst>
              <a:gd name="adj" fmla="val 460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21187218" y="26121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   </a:t>
            </a:r>
            <a:r>
              <a:rPr lang="en-US" sz="4400" dirty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>
                <a:solidFill>
                  <a:schemeClr val="bg1"/>
                </a:solidFill>
              </a:rPr>
              <a:t> Unit C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</a:t>
            </a:r>
            <a:r>
              <a:rPr lang="en-US" sz="4400" b="1" baseline="0" dirty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22253576" y="7010400"/>
            <a:ext cx="20718462" cy="35661600"/>
          </a:xfrm>
          <a:prstGeom prst="roundRect">
            <a:avLst>
              <a:gd name="adj" fmla="val 460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-21206268" y="219371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81178" y="4291842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34199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33"/>
          <p:cNvSpPr>
            <a:spLocks noChangeArrowheads="1"/>
          </p:cNvSpPr>
          <p:nvPr userDrawn="1"/>
        </p:nvSpPr>
        <p:spPr bwMode="auto">
          <a:xfrm>
            <a:off x="15152915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29371631" y="7010400"/>
            <a:ext cx="13585371" cy="35661600"/>
          </a:xfrm>
          <a:prstGeom prst="roundRect">
            <a:avLst>
              <a:gd name="adj" fmla="val 589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765639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2007 template produces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a 48”x48” professional  poster</a:t>
            </a:r>
            <a:r>
              <a:rPr lang="en-US" sz="4400">
                <a:latin typeface="Trebuchet MS" pitchFamily="34" charset="0"/>
              </a:rPr>
              <a:t>. You</a:t>
            </a:r>
            <a:r>
              <a:rPr lang="en-US" sz="4400" baseline="0">
                <a:latin typeface="Trebuchet MS" pitchFamily="34" charset="0"/>
              </a:rPr>
              <a:t> can u</a:t>
            </a:r>
            <a:r>
              <a:rPr lang="en-US" sz="4400">
                <a:latin typeface="Trebuchet MS" pitchFamily="34" charset="0"/>
              </a:rPr>
              <a:t>se</a:t>
            </a:r>
            <a:r>
              <a:rPr lang="en-US" sz="4400" baseline="0">
                <a:latin typeface="Trebuchet MS" pitchFamily="34" charset="0"/>
              </a:rPr>
              <a:t> it to create your research poster and </a:t>
            </a:r>
            <a:r>
              <a:rPr lang="en-US" sz="4400">
                <a:latin typeface="Trebuchet MS" pitchFamily="34" charset="0"/>
              </a:rPr>
              <a:t>save valuable time placing titles, subtitles,</a:t>
            </a:r>
            <a:r>
              <a:rPr lang="en-US" sz="4400" baseline="0">
                <a:latin typeface="Trebuchet MS" pitchFamily="34" charset="0"/>
              </a:rPr>
              <a:t> text, and graphics</a:t>
            </a:r>
            <a:r>
              <a:rPr lang="en-US" sz="4400">
                <a:latin typeface="Trebuchet MS" pitchFamily="34" charset="0"/>
              </a:rPr>
              <a:t>. </a:t>
            </a:r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To view our template tutorials, go online to </a:t>
            </a: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>
                <a:latin typeface="Trebuchet MS" pitchFamily="34" charset="0"/>
              </a:rPr>
              <a:t>and click on </a:t>
            </a: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When</a:t>
            </a:r>
            <a:r>
              <a:rPr lang="en-US" sz="4400" baseline="0" dirty="0">
                <a:latin typeface="Trebuchet MS" pitchFamily="34" charset="0"/>
              </a:rPr>
              <a:t> you are ready to</a:t>
            </a:r>
            <a:r>
              <a:rPr lang="en-US" sz="4400" dirty="0">
                <a:latin typeface="Trebuchet MS" pitchFamily="34" charset="0"/>
              </a:rPr>
              <a:t> </a:t>
            </a:r>
            <a:r>
              <a:rPr lang="en-US" sz="4400" baseline="0" dirty="0">
                <a:latin typeface="Trebuchet MS" pitchFamily="34" charset="0"/>
              </a:rPr>
              <a:t> print your poster</a:t>
            </a:r>
            <a:r>
              <a:rPr lang="en-US" sz="4400" dirty="0">
                <a:latin typeface="Trebuchet MS" pitchFamily="34" charset="0"/>
              </a:rPr>
              <a:t>,</a:t>
            </a:r>
            <a:r>
              <a:rPr lang="en-US" sz="4400" baseline="0" dirty="0">
                <a:latin typeface="Trebuchet MS" pitchFamily="34" charset="0"/>
              </a:rPr>
              <a:t> go online to</a:t>
            </a:r>
            <a:r>
              <a:rPr lang="en-US" sz="4800" baseline="0" dirty="0">
                <a:latin typeface="Trebuchet MS" pitchFamily="34" charset="0"/>
              </a:rPr>
              <a:t>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4400" dirty="0">
                <a:latin typeface="Trebuchet MS" pitchFamily="34" charset="0"/>
              </a:rPr>
            </a:br>
            <a:endParaRPr lang="en-US" sz="4400" dirty="0">
              <a:latin typeface="Trebuchet MS" pitchFamily="34" charset="0"/>
            </a:endParaRPr>
          </a:p>
          <a:p>
            <a:pPr algn="l" defTabSz="3765639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>
                <a:latin typeface="Trebuchet MS" pitchFamily="34" charset="0"/>
              </a:rPr>
              <a:t> </a:t>
            </a: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Trebuchet MS" pitchFamily="34" charset="0"/>
              </a:rPr>
              <a:t>To</a:t>
            </a:r>
            <a:r>
              <a:rPr lang="en-US" sz="4400" baseline="0" dirty="0">
                <a:latin typeface="Trebuchet MS" pitchFamily="34" charset="0"/>
              </a:rPr>
              <a:t> add text, c</a:t>
            </a:r>
            <a:r>
              <a:rPr lang="en-US" sz="4400" dirty="0">
                <a:latin typeface="Trebuchet MS" pitchFamily="34" charset="0"/>
              </a:rPr>
              <a:t>lick inside</a:t>
            </a:r>
            <a:r>
              <a:rPr lang="en-US" sz="44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>
              <a:latin typeface="Trebuchet MS" pitchFamily="34" charset="0"/>
            </a:endParaRPr>
          </a:p>
          <a:p>
            <a:pPr defTabSz="376563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-21187218" y="26121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2" name="Group 31"/>
          <p:cNvGrpSpPr/>
          <p:nvPr userDrawn="1"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3" name="Rounded Rectangle 32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6" name="Straight Connector 35"/>
          <p:cNvCxnSpPr/>
          <p:nvPr userDrawn="1"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 userDrawn="1"/>
        </p:nvSpPr>
        <p:spPr>
          <a:xfrm>
            <a:off x="-21206268" y="219371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134780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>
                <a:latin typeface="Trebuchet MS" pitchFamily="34" charset="0"/>
              </a:rPr>
            </a:br>
            <a:r>
              <a:rPr lang="en-US" sz="4400" baseline="0" dirty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Go to the </a:t>
            </a:r>
            <a:r>
              <a:rPr lang="en-US" sz="44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>
                <a:latin typeface="Trebuchet MS" pitchFamily="34" charset="0"/>
              </a:rPr>
            </a:br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This template has four </a:t>
            </a:r>
            <a:r>
              <a:rPr lang="en-US" sz="4400" baseline="0" dirty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click on LAYOUT to see </a:t>
            </a:r>
            <a:r>
              <a:rPr lang="en-US" sz="4400" baseline="0" dirty="0" err="1">
                <a:latin typeface="Trebuchet MS" pitchFamily="34" charset="0"/>
              </a:rPr>
              <a:t>thelayout</a:t>
            </a:r>
            <a:r>
              <a:rPr lang="en-US" sz="4400" baseline="0" dirty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TEXT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PHOTOS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>
                <a:latin typeface="Trebuchet MS" pitchFamily="34" charset="0"/>
              </a:rPr>
              <a:t>first</a:t>
            </a:r>
            <a:r>
              <a:rPr lang="en-US" sz="44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TABLES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extBox 45"/>
          <p:cNvSpPr txBox="1"/>
          <p:nvPr userDrawn="1"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   </a:t>
            </a:r>
            <a:r>
              <a:rPr lang="en-US" sz="4400" dirty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>
                <a:solidFill>
                  <a:schemeClr val="bg1"/>
                </a:solidFill>
              </a:rPr>
              <a:t> Unit C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</a:t>
            </a:r>
            <a:r>
              <a:rPr lang="en-US" sz="4400" b="1" baseline="0" dirty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cxnSp>
        <p:nvCxnSpPr>
          <p:cNvPr id="47" name="Straight Connector 46"/>
          <p:cNvCxnSpPr/>
          <p:nvPr userDrawn="1"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7010400"/>
            <a:ext cx="42057638" cy="35661600"/>
          </a:xfrm>
          <a:prstGeom prst="roundRect">
            <a:avLst>
              <a:gd name="adj" fmla="val 213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6407151"/>
            <a:ext cx="43891200" cy="203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43091" y="42972078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21187218" y="-26128"/>
            <a:ext cx="20835292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765639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2007 template produces</a:t>
            </a:r>
            <a:r>
              <a:rPr lang="en-US" sz="4400" baseline="0" dirty="0">
                <a:latin typeface="Trebuchet MS" pitchFamily="34" charset="0"/>
              </a:rPr>
              <a:t> </a:t>
            </a:r>
            <a:r>
              <a:rPr lang="en-US" sz="4400" dirty="0">
                <a:latin typeface="Trebuchet MS" pitchFamily="34" charset="0"/>
              </a:rPr>
              <a:t>a 48”x48” professional  poster</a:t>
            </a:r>
            <a:r>
              <a:rPr lang="en-US" sz="4400">
                <a:latin typeface="Trebuchet MS" pitchFamily="34" charset="0"/>
              </a:rPr>
              <a:t>. You</a:t>
            </a:r>
            <a:r>
              <a:rPr lang="en-US" sz="4400" baseline="0">
                <a:latin typeface="Trebuchet MS" pitchFamily="34" charset="0"/>
              </a:rPr>
              <a:t> can u</a:t>
            </a:r>
            <a:r>
              <a:rPr lang="en-US" sz="4400">
                <a:latin typeface="Trebuchet MS" pitchFamily="34" charset="0"/>
              </a:rPr>
              <a:t>se</a:t>
            </a:r>
            <a:r>
              <a:rPr lang="en-US" sz="4400" baseline="0">
                <a:latin typeface="Trebuchet MS" pitchFamily="34" charset="0"/>
              </a:rPr>
              <a:t> it to create your research poster and </a:t>
            </a:r>
            <a:r>
              <a:rPr lang="en-US" sz="4400">
                <a:latin typeface="Trebuchet MS" pitchFamily="34" charset="0"/>
              </a:rPr>
              <a:t>save valuable time placing titles, subtitles,</a:t>
            </a:r>
            <a:r>
              <a:rPr lang="en-US" sz="4400" baseline="0">
                <a:latin typeface="Trebuchet MS" pitchFamily="34" charset="0"/>
              </a:rPr>
              <a:t> text, and graphics</a:t>
            </a:r>
            <a:r>
              <a:rPr lang="en-US" sz="4400">
                <a:latin typeface="Trebuchet MS" pitchFamily="34" charset="0"/>
              </a:rPr>
              <a:t>. </a:t>
            </a:r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To view our template tutorials, go online to </a:t>
            </a: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4400" dirty="0">
                <a:latin typeface="Trebuchet MS" pitchFamily="34" charset="0"/>
              </a:rPr>
              <a:t>and click on </a:t>
            </a: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r>
              <a:rPr lang="en-US" sz="4400" dirty="0">
                <a:latin typeface="Trebuchet MS" pitchFamily="34" charset="0"/>
              </a:rPr>
              <a:t>When</a:t>
            </a:r>
            <a:r>
              <a:rPr lang="en-US" sz="4400" baseline="0" dirty="0">
                <a:latin typeface="Trebuchet MS" pitchFamily="34" charset="0"/>
              </a:rPr>
              <a:t> you are ready to</a:t>
            </a:r>
            <a:r>
              <a:rPr lang="en-US" sz="4400" dirty="0">
                <a:latin typeface="Trebuchet MS" pitchFamily="34" charset="0"/>
              </a:rPr>
              <a:t> </a:t>
            </a:r>
            <a:r>
              <a:rPr lang="en-US" sz="4400" baseline="0" dirty="0">
                <a:latin typeface="Trebuchet MS" pitchFamily="34" charset="0"/>
              </a:rPr>
              <a:t> print your poster</a:t>
            </a:r>
            <a:r>
              <a:rPr lang="en-US" sz="4400" dirty="0">
                <a:latin typeface="Trebuchet MS" pitchFamily="34" charset="0"/>
              </a:rPr>
              <a:t>,</a:t>
            </a:r>
            <a:r>
              <a:rPr lang="en-US" sz="4400" baseline="0" dirty="0">
                <a:latin typeface="Trebuchet MS" pitchFamily="34" charset="0"/>
              </a:rPr>
              <a:t> go online to</a:t>
            </a:r>
            <a:r>
              <a:rPr lang="en-US" sz="4800" baseline="0" dirty="0">
                <a:latin typeface="Trebuchet MS" pitchFamily="34" charset="0"/>
              </a:rPr>
              <a:t>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5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4400" dirty="0">
                <a:latin typeface="Trebuchet MS" pitchFamily="34" charset="0"/>
              </a:rPr>
            </a:br>
            <a:endParaRPr lang="en-US" sz="4400" dirty="0">
              <a:latin typeface="Trebuchet MS" pitchFamily="34" charset="0"/>
            </a:endParaRPr>
          </a:p>
          <a:p>
            <a:pPr algn="l" defTabSz="3765639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5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3762188"/>
            <a:r>
              <a:rPr lang="en-US" sz="4400" dirty="0">
                <a:latin typeface="Trebuchet MS" pitchFamily="34" charset="0"/>
              </a:rPr>
              <a:t> </a:t>
            </a:r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Trebuchet MS" pitchFamily="34" charset="0"/>
              </a:rPr>
              <a:t>To</a:t>
            </a:r>
            <a:r>
              <a:rPr lang="en-US" sz="4400" baseline="0" dirty="0">
                <a:latin typeface="Trebuchet MS" pitchFamily="34" charset="0"/>
              </a:rPr>
              <a:t> add text, c</a:t>
            </a:r>
            <a:r>
              <a:rPr lang="en-US" sz="4400" dirty="0">
                <a:latin typeface="Trebuchet MS" pitchFamily="34" charset="0"/>
              </a:rPr>
              <a:t>lick inside</a:t>
            </a:r>
            <a:r>
              <a:rPr lang="en-US" sz="44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(to select it).  Place your cursor on its frame, and your cursor will change to this symbol          .  Click </a:t>
            </a:r>
            <a:r>
              <a:rPr lang="en-US" sz="4400" u="sng" baseline="0" dirty="0">
                <a:latin typeface="Trebuchet MS" pitchFamily="34" charset="0"/>
              </a:rPr>
              <a:t>once</a:t>
            </a:r>
            <a:r>
              <a:rPr lang="en-US" sz="44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4400" dirty="0">
              <a:latin typeface="Trebuchet MS" pitchFamily="34" charset="0"/>
            </a:endParaRPr>
          </a:p>
          <a:p>
            <a:pPr defTabSz="376563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44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dirty="0">
              <a:latin typeface="Trebuchet MS" pitchFamily="34" charset="0"/>
            </a:endParaRPr>
          </a:p>
          <a:p>
            <a:pPr defTabSz="4389219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44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762188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800" b="1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-21187218" y="28407360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107402" y="17136374"/>
            <a:ext cx="921741" cy="46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 userDrawn="1"/>
        </p:nvGrpSpPr>
        <p:grpSpPr>
          <a:xfrm>
            <a:off x="-20473477" y="41133509"/>
            <a:ext cx="19501928" cy="2296921"/>
            <a:chOff x="44242388" y="28054064"/>
            <a:chExt cx="9771398" cy="1090621"/>
          </a:xfrm>
        </p:grpSpPr>
        <p:sp>
          <p:nvSpPr>
            <p:cNvPr id="30" name="Rounded Rectangle 2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368327" y="2815242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2" name="TextBox 31"/>
            <p:cNvSpPr txBox="1"/>
            <p:nvPr userDrawn="1"/>
          </p:nvSpPr>
          <p:spPr>
            <a:xfrm>
              <a:off x="45342598" y="28244015"/>
              <a:ext cx="8671188" cy="745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48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48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48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4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3" name="Straight Connector 32"/>
          <p:cNvCxnSpPr/>
          <p:nvPr userDrawn="1"/>
        </p:nvCxnSpPr>
        <p:spPr>
          <a:xfrm>
            <a:off x="-21187218" y="12934307"/>
            <a:ext cx="20816242" cy="445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 userDrawn="1"/>
        </p:nvSpPr>
        <p:spPr>
          <a:xfrm>
            <a:off x="-21206268" y="23194462"/>
            <a:ext cx="20835292" cy="1036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4222126" y="0"/>
            <a:ext cx="20872306" cy="43891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6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5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4400" b="1" dirty="0">
              <a:latin typeface="Trebuchet MS" pitchFamily="34" charset="0"/>
            </a:endParaRPr>
          </a:p>
          <a:p>
            <a:pPr defTabSz="3134780"/>
            <a:r>
              <a:rPr lang="en-US" sz="4400" dirty="0">
                <a:latin typeface="Trebuchet MS" pitchFamily="34" charset="0"/>
              </a:rPr>
              <a:t>This PowerPoint</a:t>
            </a:r>
            <a:r>
              <a:rPr lang="en-US" sz="44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4400" baseline="0" dirty="0">
                <a:latin typeface="Trebuchet MS" pitchFamily="34" charset="0"/>
              </a:rPr>
            </a:br>
            <a:r>
              <a:rPr lang="en-US" sz="4400" baseline="0" dirty="0">
                <a:latin typeface="Trebuchet MS" pitchFamily="34" charset="0"/>
              </a:rPr>
              <a:t>If you are using an older version of PowerPoint some template features may not work properly.</a:t>
            </a:r>
          </a:p>
          <a:p>
            <a:pPr defTabSz="3134780"/>
            <a:endParaRPr lang="en-US" sz="66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6600" baseline="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54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60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60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60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Go to the </a:t>
            </a:r>
            <a:r>
              <a:rPr lang="en-US" sz="44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4400" baseline="0" dirty="0">
                <a:latin typeface="Trebuchet MS" pitchFamily="34" charset="0"/>
              </a:rPr>
            </a:br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4400" dirty="0">
                <a:latin typeface="Trebuchet MS" pitchFamily="34" charset="0"/>
              </a:rPr>
              <a:t>This template has four </a:t>
            </a:r>
            <a:r>
              <a:rPr lang="en-US" sz="4400" baseline="0" dirty="0">
                <a:latin typeface="Trebuchet MS" pitchFamily="34" charset="0"/>
              </a:rPr>
              <a:t>different  column layouts.</a:t>
            </a:r>
          </a:p>
          <a:p>
            <a:pPr defTabSz="2689420"/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your mouse on the background  and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click on LAYOUT to see </a:t>
            </a:r>
            <a:r>
              <a:rPr lang="en-US" sz="4400" baseline="0" dirty="0" err="1">
                <a:latin typeface="Trebuchet MS" pitchFamily="34" charset="0"/>
              </a:rPr>
              <a:t>thelayout</a:t>
            </a:r>
            <a:r>
              <a:rPr lang="en-US" sz="4400" baseline="0" dirty="0">
                <a:latin typeface="Trebuchet MS" pitchFamily="34" charset="0"/>
              </a:rPr>
              <a:t> options.  The columns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in the provided  layouts are fixed and cannot be moved 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TEXT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PHOTOS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Drag in a picture placeholder, size it </a:t>
            </a:r>
            <a:r>
              <a:rPr lang="en-US" sz="4400" u="sng" baseline="0" dirty="0">
                <a:latin typeface="Trebuchet MS" pitchFamily="34" charset="0"/>
              </a:rPr>
              <a:t>first</a:t>
            </a:r>
            <a:r>
              <a:rPr lang="en-US" sz="44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u="sng" baseline="0" dirty="0">
                <a:latin typeface="Trebuchet MS" pitchFamily="34" charset="0"/>
              </a:rPr>
              <a:t>TABLES</a:t>
            </a:r>
            <a:r>
              <a:rPr lang="en-US" sz="4400" b="1" u="none" baseline="0" dirty="0">
                <a:latin typeface="Trebuchet MS" pitchFamily="34" charset="0"/>
              </a:rPr>
              <a:t>: </a:t>
            </a:r>
            <a:r>
              <a:rPr lang="en-US" sz="44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4400" u="sng" baseline="0" dirty="0">
                <a:latin typeface="Trebuchet MS" pitchFamily="34" charset="0"/>
              </a:rPr>
              <a:t>right-click</a:t>
            </a:r>
            <a:r>
              <a:rPr lang="en-US" sz="44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endParaRPr lang="en-US" sz="4400" baseline="0" dirty="0">
              <a:latin typeface="Trebuchet MS" pitchFamily="34" charset="0"/>
            </a:endParaRPr>
          </a:p>
          <a:p>
            <a:pPr defTabSz="2689420"/>
            <a:r>
              <a:rPr lang="en-US" sz="44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44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5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3134780"/>
            <a:endParaRPr lang="en-US" sz="44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01538" y="13349597"/>
            <a:ext cx="4857472" cy="317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 userDrawn="1"/>
        </p:nvSpPr>
        <p:spPr>
          <a:xfrm>
            <a:off x="44563940" y="40385026"/>
            <a:ext cx="9160286" cy="2923871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© 2013 PosterPresentations.com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   </a:t>
            </a:r>
            <a:r>
              <a:rPr lang="en-US" sz="4400" dirty="0">
                <a:solidFill>
                  <a:schemeClr val="bg1"/>
                </a:solidFill>
              </a:rPr>
              <a:t>2117 Fourth Street ,</a:t>
            </a:r>
            <a:r>
              <a:rPr lang="en-US" sz="4400" baseline="0" dirty="0">
                <a:solidFill>
                  <a:schemeClr val="bg1"/>
                </a:solidFill>
              </a:rPr>
              <a:t> Unit C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Berkeley CA 94710</a:t>
            </a:r>
            <a:br>
              <a:rPr lang="en-US" sz="4400" baseline="0" dirty="0">
                <a:solidFill>
                  <a:schemeClr val="bg1"/>
                </a:solidFill>
              </a:rPr>
            </a:br>
            <a:r>
              <a:rPr lang="en-US" sz="4400" baseline="0" dirty="0">
                <a:solidFill>
                  <a:schemeClr val="bg1"/>
                </a:solidFill>
              </a:rPr>
              <a:t>    </a:t>
            </a:r>
            <a:r>
              <a:rPr lang="en-US" sz="4400" b="1" baseline="0" dirty="0">
                <a:solidFill>
                  <a:srgbClr val="FFFF00"/>
                </a:solidFill>
              </a:rPr>
              <a:t>posterpresenter@gmail.com</a:t>
            </a:r>
            <a:endParaRPr lang="en-US" sz="4800" b="1" dirty="0">
              <a:solidFill>
                <a:srgbClr val="FFFF00"/>
              </a:solidFill>
            </a:endParaRP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44222126" y="39809594"/>
            <a:ext cx="20872306" cy="439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44234978" y="5998609"/>
            <a:ext cx="20859454" cy="214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-16024668" y="22089562"/>
            <a:ext cx="10049256" cy="804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-15967518" y="27233062"/>
            <a:ext cx="10049256" cy="804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 Placeholder 35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3" name="Text Placeholder 35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5" name="Text Placeholder 35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6" name="Text Placeholder 35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7" name="Text Placeholder 35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" name="Text Placeholder 35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9" name="Text Placeholder 35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0" name="Text Placeholder 35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1" name="Text Placeholder 36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2" name="Text Placeholder 36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3" name="Text Placeholder 36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4" name="Text Placeholder 36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5" name="Text Placeholder 36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6" name="Text Placeholder 36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4" name="Picture Placeholder 353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04" name="Text Placeholder 40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5" name="Text Placeholder 40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6" name="Text Placeholder 40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7" name="Picture Placeholder 406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367" name="Text Placeholder 36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" name="Text Placeholder 367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0" name="Text Placeholder 36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1" name="Text Placeholder 37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2" name="Text Placeholder 37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3" name="Text Placeholder 37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4" name="Text Placeholder 37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5" name="Text Placeholder 37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6" name="Text Placeholder 37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7" name="Text Placeholder 37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" name="Text Placeholder 37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" name="Text Placeholder 37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9" name="Picture Placeholder 368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80" name="Picture Placeholder 379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81" name="Picture Placeholder 380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82" name="Picture Placeholder 381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83" name="Picture Placeholder 382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84" name="Picture Placeholder 383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85" name="Picture Placeholder 384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6" name="Picture Placeholder 385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7" name="Picture Placeholder 386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88" name="Picture Placeholder 387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389" name="Picture Placeholder 388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390" name="Text Placeholder 389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1" name="Text Placeholder 390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2" name="Text Placeholder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3" name="Text Placeholder 392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4" name="Text Placeholder 393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5" name="Text Placeholder 39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6" name="Text Placeholder 39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7" name="Text Placeholder 39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8" name="Text Placeholder 39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" name="Text Placeholder 39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0" name="Text Placeholder 39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1" name="Text Placeholder 400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2" name="Text Placeholder 401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3" name="Text Placeholder 402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9897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48x48-Templat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PosterPresentations.com-48x48-Template</Template>
  <TotalTime>96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PosterPresentations.com-48x48-Template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lroger flrad.org</cp:lastModifiedBy>
  <cp:revision>20</cp:revision>
  <dcterms:created xsi:type="dcterms:W3CDTF">2012-02-09T20:53:12Z</dcterms:created>
  <dcterms:modified xsi:type="dcterms:W3CDTF">2023-07-31T17:39:53Z</dcterms:modified>
</cp:coreProperties>
</file>